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86" r:id="rId2"/>
    <p:sldId id="290" r:id="rId3"/>
    <p:sldId id="288" r:id="rId4"/>
    <p:sldId id="289" r:id="rId5"/>
    <p:sldId id="285" r:id="rId6"/>
    <p:sldId id="284" r:id="rId7"/>
    <p:sldId id="282" r:id="rId8"/>
    <p:sldId id="283" r:id="rId9"/>
    <p:sldId id="276" r:id="rId10"/>
    <p:sldId id="281" r:id="rId11"/>
    <p:sldId id="280" r:id="rId12"/>
    <p:sldId id="279" r:id="rId13"/>
    <p:sldId id="278" r:id="rId14"/>
    <p:sldId id="277" r:id="rId15"/>
    <p:sldId id="256" r:id="rId16"/>
    <p:sldId id="269" r:id="rId17"/>
    <p:sldId id="263" r:id="rId18"/>
    <p:sldId id="267" r:id="rId19"/>
    <p:sldId id="268" r:id="rId20"/>
    <p:sldId id="266" r:id="rId21"/>
    <p:sldId id="260" r:id="rId22"/>
    <p:sldId id="264" r:id="rId23"/>
    <p:sldId id="258" r:id="rId24"/>
    <p:sldId id="259" r:id="rId25"/>
    <p:sldId id="261" r:id="rId26"/>
    <p:sldId id="262" r:id="rId27"/>
    <p:sldId id="270" r:id="rId28"/>
    <p:sldId id="271" r:id="rId29"/>
    <p:sldId id="272" r:id="rId30"/>
    <p:sldId id="273" r:id="rId31"/>
    <p:sldId id="274" r:id="rId32"/>
    <p:sldId id="27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00"/>
    <a:srgbClr val="FF5757"/>
    <a:srgbClr val="FF2929"/>
    <a:srgbClr val="3BABFF"/>
    <a:srgbClr val="0D97FF"/>
    <a:srgbClr val="0083E6"/>
    <a:srgbClr val="006EC0"/>
    <a:srgbClr val="0060A8"/>
    <a:srgbClr val="004D8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77" d="100"/>
          <a:sy n="77" d="100"/>
        </p:scale>
        <p:origin x="131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0.png"/><Relationship Id="rId18" Type="http://schemas.openxmlformats.org/officeDocument/2006/relationships/image" Target="../media/image55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17" Type="http://schemas.openxmlformats.org/officeDocument/2006/relationships/image" Target="../media/image54.png"/><Relationship Id="rId2" Type="http://schemas.openxmlformats.org/officeDocument/2006/relationships/image" Target="../media/image39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24" Type="http://schemas.openxmlformats.org/officeDocument/2006/relationships/image" Target="../media/image61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0.png"/><Relationship Id="rId19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E3CD5207-23B5-4A91-A1B2-0A87482DF712}" type="pres">
      <dgm:prSet presAssocID="{8981885F-1BF1-4C57-8DDB-9A8657D5D96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7273761-2D9A-4F8A-AC02-A00EE86C7085}" type="pres">
      <dgm:prSet presAssocID="{6B586283-91AB-4FFC-89D0-53566C84FC83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D1E4D5B-11FD-4F73-865B-321F538A6334}" type="pres">
      <dgm:prSet presAssocID="{D8EB3320-35C1-4B37-BE96-12892A220ABF}" presName="connTx" presStyleLbl="parChTrans1D3" presStyleIdx="1" presStyleCnt="3"/>
      <dgm:spPr/>
      <dgm:t>
        <a:bodyPr/>
        <a:lstStyle/>
        <a:p>
          <a:endParaRPr lang="en-US"/>
        </a:p>
      </dgm:t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8D01850-D871-4F08-8BD5-6719090F9D75}" type="pres">
      <dgm:prSet presAssocID="{05473BEB-4BD2-418C-97C9-CC0FE54FB2B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3747E478-5BBD-4A81-BC49-4EBCEC31C829}" type="pres">
      <dgm:prSet presAssocID="{E5671283-7605-4A22-ADF8-FCE1E824EEB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B606E47-93F9-43B6-B672-56CDC63A7092}" type="pres">
      <dgm:prSet presAssocID="{A5CDCE81-B21E-4B1E-8EE1-AD57D1B8569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15D1177-AFEC-46F0-8162-15723B789408}" type="pres">
      <dgm:prSet presAssocID="{C002E01F-0239-4787-BFDE-7BDA1F386F9B}" presName="connTx" presStyleLbl="parChTrans1D3" presStyleIdx="0" presStyleCnt="3"/>
      <dgm:spPr/>
      <dgm:t>
        <a:bodyPr/>
        <a:lstStyle/>
        <a:p>
          <a:endParaRPr lang="en-US"/>
        </a:p>
      </dgm:t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B9F69A5F-EDF3-4527-83A8-702B8D22857B}" type="pres">
      <dgm:prSet presAssocID="{8CCFC09D-6D35-4270-BF73-DB9E2B946E96}" presName="connTx" presStyleLbl="parChTrans1D3" presStyleIdx="1" presStyleCnt="3"/>
      <dgm:spPr/>
      <dgm:t>
        <a:bodyPr/>
        <a:lstStyle/>
        <a:p>
          <a:endParaRPr lang="en-US"/>
        </a:p>
      </dgm:t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AFB63E69-8B1A-4260-9A7B-0BBDC3854D6E}" type="pres">
      <dgm:prSet presAssocID="{25C81612-89C8-4137-87B3-43382B005452}" presName="connTx" presStyleLbl="parChTrans1D2" presStyleIdx="1" presStyleCnt="2"/>
      <dgm:spPr/>
      <dgm:t>
        <a:bodyPr/>
        <a:lstStyle/>
        <a:p>
          <a:endParaRPr lang="en-US"/>
        </a:p>
      </dgm:t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08D7C8EE-108E-410E-91A3-D761F66DF468}" type="pres">
      <dgm:prSet presAssocID="{6C5D1571-A973-490B-AA1F-7948D503F99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3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3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  <dgm:t>
        <a:bodyPr/>
        <a:lstStyle/>
        <a:p>
          <a:endParaRPr lang="en-US"/>
        </a:p>
      </dgm:t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175F4-84C2-49F5-94FB-F1AC27F48C03}" type="pres">
      <dgm:prSet presAssocID="{A1FFD2DB-294A-4071-A37A-8A12414B5957}" presName="rootConnector" presStyleLbl="node3" presStyleIdx="2" presStyleCnt="23"/>
      <dgm:spPr/>
      <dgm:t>
        <a:bodyPr/>
        <a:lstStyle/>
        <a:p>
          <a:endParaRPr lang="en-US"/>
        </a:p>
      </dgm:t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  <dgm:t>
        <a:bodyPr/>
        <a:lstStyle/>
        <a:p>
          <a:endParaRPr lang="en-US"/>
        </a:p>
      </dgm:t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3A59DC-2ED3-42FE-AFC0-0CCEBA2EF2A7}" type="pres">
      <dgm:prSet presAssocID="{F0711B2B-974B-497C-9ADD-B1283B7162FA}" presName="rootConnector" presStyleLbl="node3" presStyleIdx="3" presStyleCnt="23"/>
      <dgm:spPr/>
      <dgm:t>
        <a:bodyPr/>
        <a:lstStyle/>
        <a:p>
          <a:endParaRPr lang="en-US"/>
        </a:p>
      </dgm:t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  <dgm:t>
        <a:bodyPr/>
        <a:lstStyle/>
        <a:p>
          <a:endParaRPr lang="en-US"/>
        </a:p>
      </dgm:t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696FCA-C52D-4193-A4E3-64D701648BF2}" type="pres">
      <dgm:prSet presAssocID="{53B034BC-C230-450C-8E82-315DC3170907}" presName="rootConnector" presStyleLbl="node3" presStyleIdx="4" presStyleCnt="23"/>
      <dgm:spPr/>
      <dgm:t>
        <a:bodyPr/>
        <a:lstStyle/>
        <a:p>
          <a:endParaRPr lang="en-US"/>
        </a:p>
      </dgm:t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  <dgm:t>
        <a:bodyPr/>
        <a:lstStyle/>
        <a:p>
          <a:endParaRPr lang="en-US"/>
        </a:p>
      </dgm:t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F4991-0880-484C-A048-3D49C25FD83C}" type="pres">
      <dgm:prSet presAssocID="{A7357FCD-02C4-445F-A3B9-E0181232AFCD}" presName="rootConnector" presStyleLbl="node3" presStyleIdx="5" presStyleCnt="23"/>
      <dgm:spPr/>
      <dgm:t>
        <a:bodyPr/>
        <a:lstStyle/>
        <a:p>
          <a:endParaRPr lang="en-US"/>
        </a:p>
      </dgm:t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  <dgm:t>
        <a:bodyPr/>
        <a:lstStyle/>
        <a:p>
          <a:endParaRPr lang="en-US"/>
        </a:p>
      </dgm:t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53B29B-C281-4126-A8E8-8266453730CF}" type="pres">
      <dgm:prSet presAssocID="{795FE1CC-9EA3-4A63-8696-F51DC3DE0B84}" presName="rootConnector" presStyleLbl="node3" presStyleIdx="6" presStyleCnt="23"/>
      <dgm:spPr/>
      <dgm:t>
        <a:bodyPr/>
        <a:lstStyle/>
        <a:p>
          <a:endParaRPr lang="en-US"/>
        </a:p>
      </dgm:t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7" presStyleCnt="23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8" presStyleCnt="23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9" presStyleCnt="23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10" presStyleCnt="23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11" presStyleCnt="23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12" presStyleCnt="23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4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13" presStyleCnt="23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14" presStyleCnt="23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15" presStyleCnt="23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  <dgm:t>
        <a:bodyPr/>
        <a:lstStyle/>
        <a:p>
          <a:endParaRPr lang="en-US"/>
        </a:p>
      </dgm:t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9222C-76DF-4FCF-ABE2-FC800C1D995A}" type="pres">
      <dgm:prSet presAssocID="{DDA4E969-B4DD-408A-B7F2-D64C4B281F84}" presName="rootConnector" presStyleLbl="node3" presStyleIdx="16" presStyleCnt="23"/>
      <dgm:spPr/>
      <dgm:t>
        <a:bodyPr/>
        <a:lstStyle/>
        <a:p>
          <a:endParaRPr lang="en-US"/>
        </a:p>
      </dgm:t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  <dgm:t>
        <a:bodyPr/>
        <a:lstStyle/>
        <a:p>
          <a:endParaRPr lang="en-US"/>
        </a:p>
      </dgm:t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E642B-F745-4306-AC39-E596CFD65C71}" type="pres">
      <dgm:prSet presAssocID="{FDFA1DE5-E915-4644-8E87-14A78F95E28F}" presName="rootConnector" presStyleLbl="node3" presStyleIdx="17" presStyleCnt="23"/>
      <dgm:spPr/>
      <dgm:t>
        <a:bodyPr/>
        <a:lstStyle/>
        <a:p>
          <a:endParaRPr lang="en-US"/>
        </a:p>
      </dgm:t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3" presStyleIdx="18" presStyleCnt="23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4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19" presStyleCnt="23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20" presStyleCnt="23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21" presStyleCnt="23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22" presStyleCnt="23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6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1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1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6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21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21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21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21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6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6" presStyleCnt="21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7" presStyleCnt="21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8" presStyleCnt="21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6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21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21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11" presStyleCnt="21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2" presStyleCnt="21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  <dgm:t>
        <a:bodyPr/>
        <a:lstStyle/>
        <a:p>
          <a:endParaRPr lang="en-US"/>
        </a:p>
      </dgm:t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DF45D8-F3CD-4788-9657-5C2F09CE03B4}" type="pres">
      <dgm:prSet presAssocID="{716A3C02-67AD-43F4-A423-4E2CA2756911}" presName="rootConnector" presStyleLbl="node2" presStyleIdx="4" presStyleCnt="6"/>
      <dgm:spPr/>
      <dgm:t>
        <a:bodyPr/>
        <a:lstStyle/>
        <a:p>
          <a:endParaRPr lang="en-US"/>
        </a:p>
      </dgm:t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  <dgm:t>
        <a:bodyPr/>
        <a:lstStyle/>
        <a:p>
          <a:endParaRPr lang="en-US"/>
        </a:p>
      </dgm:t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E03584-FDE0-4216-A1DD-A8B347AC8BE8}" type="pres">
      <dgm:prSet presAssocID="{C36EF8D2-1A39-4B6D-860A-23EF21C78589}" presName="rootConnector" presStyleLbl="node3" presStyleIdx="13" presStyleCnt="21"/>
      <dgm:spPr/>
      <dgm:t>
        <a:bodyPr/>
        <a:lstStyle/>
        <a:p>
          <a:endParaRPr lang="en-US"/>
        </a:p>
      </dgm:t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  <dgm:t>
        <a:bodyPr/>
        <a:lstStyle/>
        <a:p>
          <a:endParaRPr lang="en-US"/>
        </a:p>
      </dgm:t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C0C3-532C-4054-8EF2-236945B7998C}" type="pres">
      <dgm:prSet presAssocID="{1D468002-E3E9-42DA-B862-7A42AA3C879A}" presName="rootConnector" presStyleLbl="node3" presStyleIdx="14" presStyleCnt="21"/>
      <dgm:spPr/>
      <dgm:t>
        <a:bodyPr/>
        <a:lstStyle/>
        <a:p>
          <a:endParaRPr lang="en-US"/>
        </a:p>
      </dgm:t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  <dgm:t>
        <a:bodyPr/>
        <a:lstStyle/>
        <a:p>
          <a:endParaRPr lang="en-US"/>
        </a:p>
      </dgm:t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C97B65-81A0-4F33-9343-C8C098F00EC9}" type="pres">
      <dgm:prSet presAssocID="{5472A817-F29C-4B9E-9E5D-04B24C21E712}" presName="rootConnector" presStyleLbl="node3" presStyleIdx="15" presStyleCnt="21"/>
      <dgm:spPr/>
      <dgm:t>
        <a:bodyPr/>
        <a:lstStyle/>
        <a:p>
          <a:endParaRPr lang="en-US"/>
        </a:p>
      </dgm:t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  <dgm:t>
        <a:bodyPr/>
        <a:lstStyle/>
        <a:p>
          <a:endParaRPr lang="en-US"/>
        </a:p>
      </dgm:t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914A7-3F43-4B24-9213-9C99A6A7FE88}" type="pres">
      <dgm:prSet presAssocID="{D5EEFBD1-0D54-4B25-B773-8A8E9B897B5E}" presName="rootConnector" presStyleLbl="node3" presStyleIdx="16" presStyleCnt="21"/>
      <dgm:spPr/>
      <dgm:t>
        <a:bodyPr/>
        <a:lstStyle/>
        <a:p>
          <a:endParaRPr lang="en-US"/>
        </a:p>
      </dgm:t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  <dgm:t>
        <a:bodyPr/>
        <a:lstStyle/>
        <a:p>
          <a:endParaRPr lang="en-US"/>
        </a:p>
      </dgm:t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563037-2D02-4B81-A20F-5C80F172F371}" type="pres">
      <dgm:prSet presAssocID="{3BE60707-B6B4-4B46-A216-5155941EDF06}" presName="rootConnector" presStyleLbl="node3" presStyleIdx="17" presStyleCnt="21"/>
      <dgm:spPr/>
      <dgm:t>
        <a:bodyPr/>
        <a:lstStyle/>
        <a:p>
          <a:endParaRPr lang="en-US"/>
        </a:p>
      </dgm:t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  <dgm:t>
        <a:bodyPr/>
        <a:lstStyle/>
        <a:p>
          <a:endParaRPr lang="en-US"/>
        </a:p>
      </dgm:t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A1B5A5-C8F4-4A3B-B8D8-849C9AB3F6BF}" type="pres">
      <dgm:prSet presAssocID="{5F860450-0037-4180-B5B2-991E547234E3}" presName="rootConnector" presStyleLbl="node2" presStyleIdx="5" presStyleCnt="6"/>
      <dgm:spPr/>
      <dgm:t>
        <a:bodyPr/>
        <a:lstStyle/>
        <a:p>
          <a:endParaRPr lang="en-US"/>
        </a:p>
      </dgm:t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  <dgm:t>
        <a:bodyPr/>
        <a:lstStyle/>
        <a:p>
          <a:endParaRPr lang="en-US"/>
        </a:p>
      </dgm:t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258B07-D1A8-43CB-9A3D-C89DBBB8749F}" type="pres">
      <dgm:prSet presAssocID="{995DE0E1-112A-4800-ABD3-E28FD0A8A2F1}" presName="rootConnector" presStyleLbl="node3" presStyleIdx="18" presStyleCnt="21"/>
      <dgm:spPr/>
      <dgm:t>
        <a:bodyPr/>
        <a:lstStyle/>
        <a:p>
          <a:endParaRPr lang="en-US"/>
        </a:p>
      </dgm:t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  <dgm:t>
        <a:bodyPr/>
        <a:lstStyle/>
        <a:p>
          <a:endParaRPr lang="en-US"/>
        </a:p>
      </dgm:t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81B83D-AACF-469A-890B-7713C7EEC261}" type="pres">
      <dgm:prSet presAssocID="{2BDFBFE9-9B10-446A-82E7-E0276926F914}" presName="rootConnector" presStyleLbl="node3" presStyleIdx="19" presStyleCnt="21"/>
      <dgm:spPr/>
      <dgm:t>
        <a:bodyPr/>
        <a:lstStyle/>
        <a:p>
          <a:endParaRPr lang="en-US"/>
        </a:p>
      </dgm:t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  <dgm:t>
        <a:bodyPr/>
        <a:lstStyle/>
        <a:p>
          <a:endParaRPr lang="en-US"/>
        </a:p>
      </dgm:t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92D57-F130-40C9-A3EE-8A2E79A1F204}" type="pres">
      <dgm:prSet presAssocID="{850FE913-F23C-4301-9565-08DAD166FCD0}" presName="rootConnector" presStyleLbl="node3" presStyleIdx="20" presStyleCnt="21"/>
      <dgm:spPr/>
      <dgm:t>
        <a:bodyPr/>
        <a:lstStyle/>
        <a:p>
          <a:endParaRPr lang="en-US"/>
        </a:p>
      </dgm:t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12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12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12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12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12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12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6" presStyleCnt="12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7" presStyleCnt="12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  <dgm:t>
        <a:bodyPr/>
        <a:lstStyle/>
        <a:p>
          <a:endParaRPr lang="en-US"/>
        </a:p>
      </dgm:t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01C408-5C73-4530-A414-5433BE296EA4}" type="pres">
      <dgm:prSet presAssocID="{4B80A81D-E565-43A7-8AC5-ECD06DC47622}" presName="rootConnector" presStyleLbl="node2" presStyleIdx="2" presStyleCnt="4"/>
      <dgm:spPr/>
      <dgm:t>
        <a:bodyPr/>
        <a:lstStyle/>
        <a:p>
          <a:endParaRPr lang="en-US"/>
        </a:p>
      </dgm:t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  <dgm:t>
        <a:bodyPr/>
        <a:lstStyle/>
        <a:p>
          <a:endParaRPr lang="en-US"/>
        </a:p>
      </dgm:t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2EF0EC-D99E-4BDC-9711-965102B4E7CD}" type="pres">
      <dgm:prSet presAssocID="{5471F6D8-C2D4-4017-8ECE-917411B16199}" presName="rootConnector" presStyleLbl="node3" presStyleIdx="8" presStyleCnt="12"/>
      <dgm:spPr/>
      <dgm:t>
        <a:bodyPr/>
        <a:lstStyle/>
        <a:p>
          <a:endParaRPr lang="en-US"/>
        </a:p>
      </dgm:t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2" presStyleIdx="3" presStyleCnt="4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12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12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1" presStyleCnt="12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emf"/><Relationship Id="rId7" Type="http://schemas.openxmlformats.org/officeDocument/2006/relationships/image" Target="../media/image2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1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png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2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11" Type="http://schemas.openxmlformats.org/officeDocument/2006/relationships/image" Target="../media/image21.png"/><Relationship Id="rId5" Type="http://schemas.openxmlformats.org/officeDocument/2006/relationships/image" Target="../media/image15.emf"/><Relationship Id="rId10" Type="http://schemas.openxmlformats.org/officeDocument/2006/relationships/image" Target="../media/image20.png"/><Relationship Id="rId4" Type="http://schemas.openxmlformats.org/officeDocument/2006/relationships/image" Target="../media/image14.emf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5617" y="730053"/>
            <a:ext cx="4680067" cy="3839472"/>
            <a:chOff x="5057611" y="1658203"/>
            <a:chExt cx="4680067" cy="38394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4" name="Isosceles Triangle 3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Target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21" name="5-Point Star 20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33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056831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Target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2764" b="48474"/>
          <a:stretch/>
        </p:blipFill>
        <p:spPr>
          <a:xfrm>
            <a:off x="2574127" y="4671341"/>
            <a:ext cx="3298419" cy="18177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3444" b="52046"/>
          <a:stretch/>
        </p:blipFill>
        <p:spPr>
          <a:xfrm>
            <a:off x="1673341" y="2143302"/>
            <a:ext cx="5099992" cy="2242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099034" y="1857694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099034" y="4486675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338751" y="532311"/>
            <a:ext cx="45719" cy="45719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469648" y="2404983"/>
            <a:ext cx="45720" cy="45720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2650880" y="3414117"/>
            <a:ext cx="45720" cy="45720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31358" y="4153370"/>
            <a:ext cx="45720" cy="45720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18" y="-173268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25" y="3394486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4718" y="-17653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4363" y="3600210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8606" y="-174588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66247" y="-16847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535514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056831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3" name="Oval 2"/>
          <p:cNvSpPr/>
          <p:nvPr/>
        </p:nvSpPr>
        <p:spPr>
          <a:xfrm>
            <a:off x="3086063" y="-53502"/>
            <a:ext cx="438912" cy="43891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086063" y="748537"/>
            <a:ext cx="438912" cy="43891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086063" y="1548729"/>
            <a:ext cx="438912" cy="4389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5551450" y="742421"/>
            <a:ext cx="45114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3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650" b="54353"/>
          <a:stretch/>
        </p:blipFill>
        <p:spPr>
          <a:xfrm>
            <a:off x="711190" y="842925"/>
            <a:ext cx="3578928" cy="2360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740" y="842925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43609" y="3568222"/>
            <a:ext cx="1856783" cy="1392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740" y="344078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24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10437812" y="-2227513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35291" y="2986989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13489" y="-2313540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 rot="16200000">
            <a:off x="1106970" y="-3528917"/>
            <a:ext cx="1230282" cy="11577570"/>
          </a:xfrm>
          <a:prstGeom prst="leftBrace">
            <a:avLst>
              <a:gd name="adj1" fmla="val 68437"/>
              <a:gd name="adj2" fmla="val 35139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1391453" y="6823592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4273207" y="-1450734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-2227437" y="-1965437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4262554" y="-169713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21001" y="7200629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10170173" y="-2765484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7772983" y="3402487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-8056137" y="3746933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-4128555" y="5978099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-4917946" y="6299529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 rot="5400000">
            <a:off x="-8651313" y="1982886"/>
            <a:ext cx="1104803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-4059855" y="4238249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-1595228" y="3675696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-10994375" y="-226474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9840423" y="2949758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2264075" y="361149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-4341767" y="-2152973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6621" y="-295530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7547604" y="2536378"/>
            <a:ext cx="2174687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ural network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21587" r="15179"/>
          <a:stretch/>
        </p:blipFill>
        <p:spPr bwMode="auto">
          <a:xfrm>
            <a:off x="11238817" y="-2393916"/>
            <a:ext cx="2943226" cy="23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286" r="1517"/>
          <a:stretch/>
        </p:blipFill>
        <p:spPr>
          <a:xfrm>
            <a:off x="10409440" y="654091"/>
            <a:ext cx="4601981" cy="3094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 r="48681" b="21442"/>
          <a:stretch/>
        </p:blipFill>
        <p:spPr>
          <a:xfrm>
            <a:off x="10860775" y="4257825"/>
            <a:ext cx="3699310" cy="34656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860775" y="-3087152"/>
            <a:ext cx="37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Pixel-by-Pixel SCFF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207842" y="1062279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CNN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049801" y="4155427"/>
            <a:ext cx="1321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U-Net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99928" y="-2393916"/>
            <a:ext cx="481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7381" y="3650462"/>
            <a:ext cx="20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Networks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681" t="6488" r="12725" b="9782"/>
          <a:stretch/>
        </p:blipFill>
        <p:spPr>
          <a:xfrm>
            <a:off x="17174224" y="1062279"/>
            <a:ext cx="4052368" cy="234020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7155810" y="-11108"/>
            <a:ext cx="408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Reconstructed Temp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490494" y="-11107"/>
            <a:ext cx="54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 rot="5400000">
            <a:off x="21002131" y="2067686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RMSE</a:t>
            </a:r>
            <a:endParaRPr lang="en-US" sz="3200" b="1" dirty="0"/>
          </a:p>
        </p:txBody>
      </p:sp>
      <p:sp>
        <p:nvSpPr>
          <p:cNvPr id="70" name="Left Brace 69"/>
          <p:cNvSpPr/>
          <p:nvPr/>
        </p:nvSpPr>
        <p:spPr>
          <a:xfrm rot="10800000">
            <a:off x="15183616" y="-2765487"/>
            <a:ext cx="1111062" cy="10612445"/>
          </a:xfrm>
          <a:prstGeom prst="leftBrace">
            <a:avLst>
              <a:gd name="adj1" fmla="val 68437"/>
              <a:gd name="adj2" fmla="val 5114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5400000">
            <a:off x="13048577" y="2202703"/>
            <a:ext cx="4495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Compare performance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8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5BDC5-CFBB-4A87-BB7E-8B639B20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9084</TotalTime>
  <Words>626</Words>
  <Application>Microsoft Office PowerPoint</Application>
  <PresentationFormat>On-screen Show (4:3)</PresentationFormat>
  <Paragraphs>297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98</cp:revision>
  <dcterms:created xsi:type="dcterms:W3CDTF">2019-05-23T18:03:48Z</dcterms:created>
  <dcterms:modified xsi:type="dcterms:W3CDTF">2019-11-15T19:44:31Z</dcterms:modified>
</cp:coreProperties>
</file>